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2918400" cy="21945600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008A"/>
    <a:srgbClr val="2D004F"/>
    <a:srgbClr val="906E81"/>
    <a:srgbClr val="B1003B"/>
    <a:srgbClr val="1274FE"/>
    <a:srgbClr val="000066"/>
    <a:srgbClr val="BCEEEA"/>
    <a:srgbClr val="134A4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6577" autoAdjust="0"/>
  </p:normalViewPr>
  <p:slideViewPr>
    <p:cSldViewPr snapToGrid="0">
      <p:cViewPr>
        <p:scale>
          <a:sx n="33" d="100"/>
          <a:sy n="33" d="100"/>
        </p:scale>
        <p:origin x="-330" y="-78"/>
      </p:cViewPr>
      <p:guideLst>
        <p:guide orient="horz" pos="20064"/>
        <p:guide pos="465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627" tIns="21814" rIns="43627" bIns="21814" numCol="1" anchor="t" anchorCtr="0" compatLnSpc="1">
            <a:prstTxWarp prst="textNoShape">
              <a:avLst/>
            </a:prstTxWarp>
          </a:bodyPr>
          <a:lstStyle>
            <a:lvl1pPr defTabSz="436563" eaLnBrk="0" hangingPunct="0">
              <a:defRPr sz="6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7163" y="0"/>
            <a:ext cx="30670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627" tIns="21814" rIns="43627" bIns="21814" numCol="1" anchor="t" anchorCtr="0" compatLnSpc="1">
            <a:prstTxWarp prst="textNoShape">
              <a:avLst/>
            </a:prstTxWarp>
          </a:bodyPr>
          <a:lstStyle>
            <a:lvl1pPr algn="r" defTabSz="436563" eaLnBrk="0" hangingPunct="0">
              <a:defRPr sz="6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05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627" tIns="21814" rIns="43627" bIns="21814" numCol="1" anchor="b" anchorCtr="0" compatLnSpc="1">
            <a:prstTxWarp prst="textNoShape">
              <a:avLst/>
            </a:prstTxWarp>
          </a:bodyPr>
          <a:lstStyle>
            <a:lvl1pPr defTabSz="436563" eaLnBrk="0" hangingPunct="0">
              <a:defRPr sz="6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7163" y="8831263"/>
            <a:ext cx="3067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627" tIns="21814" rIns="43627" bIns="21814" numCol="1" anchor="b" anchorCtr="0" compatLnSpc="1">
            <a:prstTxWarp prst="textNoShape">
              <a:avLst/>
            </a:prstTxWarp>
          </a:bodyPr>
          <a:lstStyle>
            <a:lvl1pPr algn="r" defTabSz="436563" eaLnBrk="0" hangingPunct="0">
              <a:defRPr sz="600">
                <a:cs typeface="+mn-cs"/>
              </a:defRPr>
            </a:lvl1pPr>
          </a:lstStyle>
          <a:p>
            <a:pPr>
              <a:defRPr/>
            </a:pPr>
            <a:fld id="{14897DA1-0256-4583-85A4-B3FC6BA7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BF200-5F5D-4B0F-8EA4-E40EDC459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CF370-C44B-4E1B-9A5E-9C2D8CC23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5313" y="1951038"/>
            <a:ext cx="6994525" cy="17556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8563" y="1951038"/>
            <a:ext cx="20834350" cy="17556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37A75-AF1E-4B6E-AC7D-3838EC489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468563" y="1951038"/>
            <a:ext cx="27981275" cy="3657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68563" y="6338888"/>
            <a:ext cx="13914437" cy="6507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6535400" y="6338888"/>
            <a:ext cx="13914438" cy="6507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468563" y="12998450"/>
            <a:ext cx="13914437" cy="6508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535400" y="12998450"/>
            <a:ext cx="13914438" cy="6508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DB104-D9B2-48E4-A628-9621FA029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5A137-5590-4A28-8897-CF0D70A20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9548F-A450-447C-BAD0-2A736C0D9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8563" y="6338888"/>
            <a:ext cx="13914437" cy="13168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35400" y="6338888"/>
            <a:ext cx="13914438" cy="13168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EB58A-AFD4-46D2-939A-53ECEC014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6341F-5FD6-4D87-88F7-63C43F9F6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DA608-92A6-4CCC-B8DD-759AC2DC5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A4624-8DD7-4B86-BA1B-478D039C1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CC93E-24CE-4658-8F07-8663F6013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20763-30E4-4C20-A438-E5A81EDD2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8563" y="1951038"/>
            <a:ext cx="279812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5925" tIns="257963" rIns="515925" bIns="2579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68563" y="6338888"/>
            <a:ext cx="27981275" cy="131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5925" tIns="257963" rIns="515925" bIns="257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68563" y="19994563"/>
            <a:ext cx="68580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5925" tIns="257963" rIns="515925" bIns="25796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38" y="19994563"/>
            <a:ext cx="10423525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5925" tIns="257963" rIns="515925" bIns="257963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8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8" y="19994563"/>
            <a:ext cx="68580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5925" tIns="257963" rIns="515925" bIns="2579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0" smtClean="0"/>
            </a:lvl1pPr>
          </a:lstStyle>
          <a:p>
            <a:pPr>
              <a:defRPr/>
            </a:pPr>
            <a:fld id="{5942E293-F261-4087-AAF0-ECA455DF4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5159375" rtl="0" eaLnBrk="0" fontAlgn="base" hangingPunct="0">
        <a:spcBef>
          <a:spcPct val="0"/>
        </a:spcBef>
        <a:spcAft>
          <a:spcPct val="0"/>
        </a:spcAft>
        <a:defRPr sz="2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159375" rtl="0" eaLnBrk="0" fontAlgn="base" hangingPunct="0">
        <a:spcBef>
          <a:spcPct val="0"/>
        </a:spcBef>
        <a:spcAft>
          <a:spcPct val="0"/>
        </a:spcAft>
        <a:defRPr sz="24800">
          <a:solidFill>
            <a:schemeClr val="tx2"/>
          </a:solidFill>
          <a:latin typeface="Times New Roman" pitchFamily="18" charset="0"/>
        </a:defRPr>
      </a:lvl2pPr>
      <a:lvl3pPr algn="ctr" defTabSz="5159375" rtl="0" eaLnBrk="0" fontAlgn="base" hangingPunct="0">
        <a:spcBef>
          <a:spcPct val="0"/>
        </a:spcBef>
        <a:spcAft>
          <a:spcPct val="0"/>
        </a:spcAft>
        <a:defRPr sz="24800">
          <a:solidFill>
            <a:schemeClr val="tx2"/>
          </a:solidFill>
          <a:latin typeface="Times New Roman" pitchFamily="18" charset="0"/>
        </a:defRPr>
      </a:lvl3pPr>
      <a:lvl4pPr algn="ctr" defTabSz="5159375" rtl="0" eaLnBrk="0" fontAlgn="base" hangingPunct="0">
        <a:spcBef>
          <a:spcPct val="0"/>
        </a:spcBef>
        <a:spcAft>
          <a:spcPct val="0"/>
        </a:spcAft>
        <a:defRPr sz="24800">
          <a:solidFill>
            <a:schemeClr val="tx2"/>
          </a:solidFill>
          <a:latin typeface="Times New Roman" pitchFamily="18" charset="0"/>
        </a:defRPr>
      </a:lvl4pPr>
      <a:lvl5pPr algn="ctr" defTabSz="5159375" rtl="0" eaLnBrk="0" fontAlgn="base" hangingPunct="0">
        <a:spcBef>
          <a:spcPct val="0"/>
        </a:spcBef>
        <a:spcAft>
          <a:spcPct val="0"/>
        </a:spcAft>
        <a:defRPr sz="24800">
          <a:solidFill>
            <a:schemeClr val="tx2"/>
          </a:solidFill>
          <a:latin typeface="Times New Roman" pitchFamily="18" charset="0"/>
        </a:defRPr>
      </a:lvl5pPr>
      <a:lvl6pPr marL="457200" algn="ctr" defTabSz="5159375" rtl="0" eaLnBrk="0" fontAlgn="base" hangingPunct="0">
        <a:spcBef>
          <a:spcPct val="0"/>
        </a:spcBef>
        <a:spcAft>
          <a:spcPct val="0"/>
        </a:spcAft>
        <a:defRPr sz="24800">
          <a:solidFill>
            <a:schemeClr val="tx2"/>
          </a:solidFill>
          <a:latin typeface="Times New Roman" pitchFamily="18" charset="0"/>
        </a:defRPr>
      </a:lvl6pPr>
      <a:lvl7pPr marL="914400" algn="ctr" defTabSz="5159375" rtl="0" eaLnBrk="0" fontAlgn="base" hangingPunct="0">
        <a:spcBef>
          <a:spcPct val="0"/>
        </a:spcBef>
        <a:spcAft>
          <a:spcPct val="0"/>
        </a:spcAft>
        <a:defRPr sz="24800">
          <a:solidFill>
            <a:schemeClr val="tx2"/>
          </a:solidFill>
          <a:latin typeface="Times New Roman" pitchFamily="18" charset="0"/>
        </a:defRPr>
      </a:lvl7pPr>
      <a:lvl8pPr marL="1371600" algn="ctr" defTabSz="5159375" rtl="0" eaLnBrk="0" fontAlgn="base" hangingPunct="0">
        <a:spcBef>
          <a:spcPct val="0"/>
        </a:spcBef>
        <a:spcAft>
          <a:spcPct val="0"/>
        </a:spcAft>
        <a:defRPr sz="24800">
          <a:solidFill>
            <a:schemeClr val="tx2"/>
          </a:solidFill>
          <a:latin typeface="Times New Roman" pitchFamily="18" charset="0"/>
        </a:defRPr>
      </a:lvl8pPr>
      <a:lvl9pPr marL="1828800" algn="ctr" defTabSz="5159375" rtl="0" eaLnBrk="0" fontAlgn="base" hangingPunct="0">
        <a:spcBef>
          <a:spcPct val="0"/>
        </a:spcBef>
        <a:spcAft>
          <a:spcPct val="0"/>
        </a:spcAft>
        <a:defRPr sz="24800">
          <a:solidFill>
            <a:schemeClr val="tx2"/>
          </a:solidFill>
          <a:latin typeface="Times New Roman" pitchFamily="18" charset="0"/>
        </a:defRPr>
      </a:lvl9pPr>
    </p:titleStyle>
    <p:bodyStyle>
      <a:lvl1pPr marL="1935163" indent="-1935163" algn="l" defTabSz="5159375" rtl="0" eaLnBrk="0" fontAlgn="base" hangingPunct="0">
        <a:spcBef>
          <a:spcPct val="20000"/>
        </a:spcBef>
        <a:spcAft>
          <a:spcPct val="0"/>
        </a:spcAft>
        <a:buChar char="•"/>
        <a:defRPr sz="18000">
          <a:solidFill>
            <a:schemeClr val="tx1"/>
          </a:solidFill>
          <a:latin typeface="+mn-lt"/>
          <a:ea typeface="+mn-ea"/>
          <a:cs typeface="+mn-cs"/>
        </a:defRPr>
      </a:lvl1pPr>
      <a:lvl2pPr marL="4191000" indent="-1611313" algn="l" defTabSz="5159375" rtl="0" eaLnBrk="0" fontAlgn="base" hangingPunct="0">
        <a:spcBef>
          <a:spcPct val="20000"/>
        </a:spcBef>
        <a:spcAft>
          <a:spcPct val="0"/>
        </a:spcAft>
        <a:buChar char="–"/>
        <a:defRPr sz="15800">
          <a:solidFill>
            <a:schemeClr val="tx1"/>
          </a:solidFill>
          <a:latin typeface="+mn-lt"/>
        </a:defRPr>
      </a:lvl2pPr>
      <a:lvl3pPr marL="6448425" indent="-1289050" algn="l" defTabSz="5159375" rtl="0" eaLnBrk="0" fontAlgn="base" hangingPunct="0">
        <a:spcBef>
          <a:spcPct val="20000"/>
        </a:spcBef>
        <a:spcAft>
          <a:spcPct val="0"/>
        </a:spcAft>
        <a:buChar char="•"/>
        <a:defRPr sz="13600">
          <a:solidFill>
            <a:schemeClr val="tx1"/>
          </a:solidFill>
          <a:latin typeface="+mn-lt"/>
        </a:defRPr>
      </a:lvl3pPr>
      <a:lvl4pPr marL="9028113" indent="-1289050" algn="l" defTabSz="5159375" rtl="0" eaLnBrk="0" fontAlgn="base" hangingPunct="0">
        <a:spcBef>
          <a:spcPct val="20000"/>
        </a:spcBef>
        <a:spcAft>
          <a:spcPct val="0"/>
        </a:spcAft>
        <a:buChar char="–"/>
        <a:defRPr sz="11200">
          <a:solidFill>
            <a:schemeClr val="tx1"/>
          </a:solidFill>
          <a:latin typeface="+mn-lt"/>
        </a:defRPr>
      </a:lvl4pPr>
      <a:lvl5pPr marL="11607800" indent="-1290638" algn="l" defTabSz="5159375" rtl="0" eaLnBrk="0" fontAlgn="base" hangingPunct="0">
        <a:spcBef>
          <a:spcPct val="20000"/>
        </a:spcBef>
        <a:spcAft>
          <a:spcPct val="0"/>
        </a:spcAft>
        <a:buChar char="»"/>
        <a:defRPr sz="11200">
          <a:solidFill>
            <a:schemeClr val="tx1"/>
          </a:solidFill>
          <a:latin typeface="+mn-lt"/>
        </a:defRPr>
      </a:lvl5pPr>
      <a:lvl6pPr marL="12065000" indent="-1290638" algn="l" defTabSz="5159375" rtl="0" eaLnBrk="0" fontAlgn="base" hangingPunct="0">
        <a:spcBef>
          <a:spcPct val="20000"/>
        </a:spcBef>
        <a:spcAft>
          <a:spcPct val="0"/>
        </a:spcAft>
        <a:buChar char="»"/>
        <a:defRPr sz="11200">
          <a:solidFill>
            <a:schemeClr val="tx1"/>
          </a:solidFill>
          <a:latin typeface="+mn-lt"/>
        </a:defRPr>
      </a:lvl6pPr>
      <a:lvl7pPr marL="12522200" indent="-1290638" algn="l" defTabSz="5159375" rtl="0" eaLnBrk="0" fontAlgn="base" hangingPunct="0">
        <a:spcBef>
          <a:spcPct val="20000"/>
        </a:spcBef>
        <a:spcAft>
          <a:spcPct val="0"/>
        </a:spcAft>
        <a:buChar char="»"/>
        <a:defRPr sz="11200">
          <a:solidFill>
            <a:schemeClr val="tx1"/>
          </a:solidFill>
          <a:latin typeface="+mn-lt"/>
        </a:defRPr>
      </a:lvl7pPr>
      <a:lvl8pPr marL="12979400" indent="-1290638" algn="l" defTabSz="5159375" rtl="0" eaLnBrk="0" fontAlgn="base" hangingPunct="0">
        <a:spcBef>
          <a:spcPct val="20000"/>
        </a:spcBef>
        <a:spcAft>
          <a:spcPct val="0"/>
        </a:spcAft>
        <a:buChar char="»"/>
        <a:defRPr sz="11200">
          <a:solidFill>
            <a:schemeClr val="tx1"/>
          </a:solidFill>
          <a:latin typeface="+mn-lt"/>
        </a:defRPr>
      </a:lvl8pPr>
      <a:lvl9pPr marL="13436600" indent="-1290638" algn="l" defTabSz="5159375" rtl="0" eaLnBrk="0" fontAlgn="base" hangingPunct="0">
        <a:spcBef>
          <a:spcPct val="20000"/>
        </a:spcBef>
        <a:spcAft>
          <a:spcPct val="0"/>
        </a:spcAft>
        <a:buChar char="»"/>
        <a:defRPr sz="1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3"/>
          <p:cNvSpPr>
            <a:spLocks noChangeArrowheads="1"/>
          </p:cNvSpPr>
          <p:nvPr/>
        </p:nvSpPr>
        <p:spPr bwMode="auto">
          <a:xfrm flipV="1">
            <a:off x="428625" y="228600"/>
            <a:ext cx="31280100" cy="3124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eaLnBrk="0" hangingPunct="0"/>
            <a:endParaRPr lang="en-US"/>
          </a:p>
        </p:txBody>
      </p:sp>
      <p:sp>
        <p:nvSpPr>
          <p:cNvPr id="1031" name="Rectangle 39"/>
          <p:cNvSpPr>
            <a:spLocks noChangeArrowheads="1"/>
          </p:cNvSpPr>
          <p:nvPr/>
        </p:nvSpPr>
        <p:spPr bwMode="auto">
          <a:xfrm>
            <a:off x="4429125" y="828675"/>
            <a:ext cx="27003375" cy="1457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59244" tIns="329623" rIns="659244" bIns="329623" anchor="ctr"/>
          <a:lstStyle/>
          <a:p>
            <a:pPr algn="ctr" defTabSz="5159375" eaLnBrk="0" hangingPunct="0">
              <a:lnSpc>
                <a:spcPct val="95000"/>
              </a:lnSpc>
            </a:pPr>
            <a:r>
              <a:rPr lang="en-US" sz="6600" b="1" dirty="0" smtClean="0">
                <a:solidFill>
                  <a:schemeClr val="bg1"/>
                </a:solidFill>
                <a:latin typeface="Arial Unicode MS" pitchFamily="34" charset="-128"/>
              </a:rPr>
              <a:t>Title of Poster </a:t>
            </a:r>
          </a:p>
          <a:p>
            <a:pPr algn="ctr" defTabSz="5159375" eaLnBrk="0" hangingPunct="0">
              <a:lnSpc>
                <a:spcPct val="95000"/>
              </a:lnSpc>
            </a:pPr>
            <a:r>
              <a:rPr lang="en-US" sz="3600" dirty="0" smtClean="0">
                <a:solidFill>
                  <a:schemeClr val="bg1"/>
                </a:solidFill>
                <a:latin typeface="Arial Unicode MS" pitchFamily="34" charset="-128"/>
              </a:rPr>
              <a:t>(note: background color can be changed by right clicking on blue box and changing color via the “paint can”)</a:t>
            </a:r>
            <a:endParaRPr lang="en-US" sz="3600" dirty="0">
              <a:solidFill>
                <a:schemeClr val="bg1"/>
              </a:solidFill>
              <a:latin typeface="Arial Unicode MS" pitchFamily="34" charset="-128"/>
            </a:endParaRPr>
          </a:p>
        </p:txBody>
      </p:sp>
      <p:sp>
        <p:nvSpPr>
          <p:cNvPr id="1032" name="Rectangle 542"/>
          <p:cNvSpPr>
            <a:spLocks noChangeArrowheads="1"/>
          </p:cNvSpPr>
          <p:nvPr/>
        </p:nvSpPr>
        <p:spPr bwMode="auto">
          <a:xfrm>
            <a:off x="14487525" y="2476499"/>
            <a:ext cx="7886700" cy="7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5401" tIns="62700" rIns="125401" bIns="62700">
            <a:spAutoFit/>
          </a:bodyPr>
          <a:lstStyle/>
          <a:p>
            <a:pPr defTabSz="1254125" eaLnBrk="0" hangingPunct="0">
              <a:lnSpc>
                <a:spcPct val="95000"/>
              </a:lnSpc>
            </a:pPr>
            <a:r>
              <a:rPr lang="en-US" sz="4000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Author Name(s) and Institutions</a:t>
            </a:r>
            <a:endParaRPr lang="en-US" sz="4000" dirty="0">
              <a:solidFill>
                <a:schemeClr val="bg1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033" name="Text Box 748"/>
          <p:cNvSpPr txBox="1">
            <a:spLocks noChangeArrowheads="1"/>
          </p:cNvSpPr>
          <p:nvPr/>
        </p:nvSpPr>
        <p:spPr bwMode="auto">
          <a:xfrm>
            <a:off x="2243138" y="4425951"/>
            <a:ext cx="3586162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3600" b="1" dirty="0" smtClean="0">
                <a:solidFill>
                  <a:srgbClr val="134A46"/>
                </a:solidFill>
                <a:latin typeface="Arial" charset="0"/>
              </a:rPr>
              <a:t>Abstract</a:t>
            </a:r>
          </a:p>
          <a:p>
            <a:pPr eaLnBrk="0" hangingPunct="0"/>
            <a:r>
              <a:rPr lang="en-US" sz="3600" dirty="0" smtClean="0">
                <a:latin typeface="Arial Unicode MS" pitchFamily="34" charset="-128"/>
              </a:rPr>
              <a:t>Your text here</a:t>
            </a:r>
          </a:p>
          <a:p>
            <a:pPr eaLnBrk="0" hangingPunct="0"/>
            <a:endParaRPr lang="en-US" sz="3600" dirty="0" smtClean="0">
              <a:latin typeface="Arial Unicode MS" pitchFamily="34" charset="-128"/>
            </a:endParaRPr>
          </a:p>
          <a:p>
            <a:pPr eaLnBrk="0" hangingPunct="0"/>
            <a:endParaRPr lang="en-US" sz="3600" dirty="0" smtClean="0">
              <a:latin typeface="Arial Unicode MS" pitchFamily="34" charset="-128"/>
            </a:endParaRPr>
          </a:p>
          <a:p>
            <a:pPr eaLnBrk="0" hangingPunct="0"/>
            <a:endParaRPr lang="en-US" sz="3600" b="1" dirty="0">
              <a:solidFill>
                <a:srgbClr val="134A46"/>
              </a:solidFill>
              <a:latin typeface="Arial" charset="0"/>
            </a:endParaRPr>
          </a:p>
          <a:p>
            <a:pPr eaLnBrk="0" hangingPunct="0"/>
            <a:endParaRPr lang="en-US" sz="2800" b="1" dirty="0">
              <a:solidFill>
                <a:srgbClr val="134A46"/>
              </a:solidFill>
              <a:latin typeface="Arial" charset="0"/>
            </a:endParaRPr>
          </a:p>
        </p:txBody>
      </p:sp>
      <p:sp>
        <p:nvSpPr>
          <p:cNvPr id="1034" name="Rectangle 816"/>
          <p:cNvSpPr>
            <a:spLocks noChangeArrowheads="1"/>
          </p:cNvSpPr>
          <p:nvPr/>
        </p:nvSpPr>
        <p:spPr bwMode="auto">
          <a:xfrm>
            <a:off x="10606088" y="14965363"/>
            <a:ext cx="803275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35" name="Rectangle 817"/>
          <p:cNvSpPr>
            <a:spLocks noChangeArrowheads="1"/>
          </p:cNvSpPr>
          <p:nvPr/>
        </p:nvSpPr>
        <p:spPr bwMode="auto">
          <a:xfrm>
            <a:off x="10650538" y="14989175"/>
            <a:ext cx="414337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36" name="Text Box 1085"/>
          <p:cNvSpPr txBox="1">
            <a:spLocks noChangeArrowheads="1"/>
          </p:cNvSpPr>
          <p:nvPr/>
        </p:nvSpPr>
        <p:spPr bwMode="auto">
          <a:xfrm>
            <a:off x="13628688" y="4545013"/>
            <a:ext cx="466566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037" name="Text Box 1086"/>
          <p:cNvSpPr txBox="1">
            <a:spLocks noChangeArrowheads="1"/>
          </p:cNvSpPr>
          <p:nvPr/>
        </p:nvSpPr>
        <p:spPr bwMode="auto">
          <a:xfrm>
            <a:off x="13742988" y="4773613"/>
            <a:ext cx="466566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038" name="Rectangle 1089"/>
          <p:cNvSpPr>
            <a:spLocks noChangeArrowheads="1"/>
          </p:cNvSpPr>
          <p:nvPr/>
        </p:nvSpPr>
        <p:spPr bwMode="auto">
          <a:xfrm>
            <a:off x="11882438" y="4886325"/>
            <a:ext cx="3367087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39" name="Rectangle 1090"/>
          <p:cNvSpPr>
            <a:spLocks noChangeArrowheads="1"/>
          </p:cNvSpPr>
          <p:nvPr/>
        </p:nvSpPr>
        <p:spPr bwMode="auto">
          <a:xfrm>
            <a:off x="11934825" y="4979988"/>
            <a:ext cx="1528763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40" name="Rectangle 1091"/>
          <p:cNvSpPr>
            <a:spLocks noChangeArrowheads="1"/>
          </p:cNvSpPr>
          <p:nvPr/>
        </p:nvSpPr>
        <p:spPr bwMode="auto">
          <a:xfrm>
            <a:off x="11925300" y="4968875"/>
            <a:ext cx="1528763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41" name="Rectangle 1092"/>
          <p:cNvSpPr>
            <a:spLocks noChangeArrowheads="1"/>
          </p:cNvSpPr>
          <p:nvPr/>
        </p:nvSpPr>
        <p:spPr bwMode="auto">
          <a:xfrm>
            <a:off x="13361988" y="4968875"/>
            <a:ext cx="106362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42" name="Rectangle 1093"/>
          <p:cNvSpPr>
            <a:spLocks noChangeArrowheads="1"/>
          </p:cNvSpPr>
          <p:nvPr/>
        </p:nvSpPr>
        <p:spPr bwMode="auto">
          <a:xfrm>
            <a:off x="13528675" y="4979988"/>
            <a:ext cx="16637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43" name="Rectangle 1094"/>
          <p:cNvSpPr>
            <a:spLocks noChangeArrowheads="1"/>
          </p:cNvSpPr>
          <p:nvPr/>
        </p:nvSpPr>
        <p:spPr bwMode="auto">
          <a:xfrm>
            <a:off x="13520738" y="4968875"/>
            <a:ext cx="166211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44" name="Rectangle 1116"/>
          <p:cNvSpPr>
            <a:spLocks noChangeArrowheads="1"/>
          </p:cNvSpPr>
          <p:nvPr/>
        </p:nvSpPr>
        <p:spPr bwMode="auto">
          <a:xfrm>
            <a:off x="16659225" y="4886325"/>
            <a:ext cx="4329113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45" name="Rectangle 1117"/>
          <p:cNvSpPr>
            <a:spLocks noChangeArrowheads="1"/>
          </p:cNvSpPr>
          <p:nvPr/>
        </p:nvSpPr>
        <p:spPr bwMode="auto">
          <a:xfrm>
            <a:off x="17437100" y="4972050"/>
            <a:ext cx="568325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46" name="Rectangle 1118"/>
          <p:cNvSpPr>
            <a:spLocks noChangeArrowheads="1"/>
          </p:cNvSpPr>
          <p:nvPr/>
        </p:nvSpPr>
        <p:spPr bwMode="auto">
          <a:xfrm>
            <a:off x="17429163" y="4960938"/>
            <a:ext cx="566737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47" name="Rectangle 1119"/>
          <p:cNvSpPr>
            <a:spLocks noChangeArrowheads="1"/>
          </p:cNvSpPr>
          <p:nvPr/>
        </p:nvSpPr>
        <p:spPr bwMode="auto">
          <a:xfrm>
            <a:off x="17905413" y="4972050"/>
            <a:ext cx="176212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48" name="Rectangle 1120"/>
          <p:cNvSpPr>
            <a:spLocks noChangeArrowheads="1"/>
          </p:cNvSpPr>
          <p:nvPr/>
        </p:nvSpPr>
        <p:spPr bwMode="auto">
          <a:xfrm>
            <a:off x="17895888" y="4960938"/>
            <a:ext cx="176212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49" name="Rectangle 1121"/>
          <p:cNvSpPr>
            <a:spLocks noChangeArrowheads="1"/>
          </p:cNvSpPr>
          <p:nvPr/>
        </p:nvSpPr>
        <p:spPr bwMode="auto">
          <a:xfrm>
            <a:off x="17967325" y="4960938"/>
            <a:ext cx="2352675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50" name="Rectangle 1202"/>
          <p:cNvSpPr>
            <a:spLocks noChangeArrowheads="1"/>
          </p:cNvSpPr>
          <p:nvPr/>
        </p:nvSpPr>
        <p:spPr bwMode="auto">
          <a:xfrm>
            <a:off x="11401425" y="16051213"/>
            <a:ext cx="4329113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51" name="Rectangle 1203"/>
          <p:cNvSpPr>
            <a:spLocks noChangeArrowheads="1"/>
          </p:cNvSpPr>
          <p:nvPr/>
        </p:nvSpPr>
        <p:spPr bwMode="auto">
          <a:xfrm>
            <a:off x="11171238" y="19996150"/>
            <a:ext cx="28781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52" name="Rectangle 1209"/>
          <p:cNvSpPr>
            <a:spLocks noChangeArrowheads="1"/>
          </p:cNvSpPr>
          <p:nvPr/>
        </p:nvSpPr>
        <p:spPr bwMode="auto">
          <a:xfrm>
            <a:off x="11214100" y="20132675"/>
            <a:ext cx="190817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53" name="Rectangle 1214"/>
          <p:cNvSpPr>
            <a:spLocks noChangeArrowheads="1"/>
          </p:cNvSpPr>
          <p:nvPr/>
        </p:nvSpPr>
        <p:spPr bwMode="auto">
          <a:xfrm>
            <a:off x="16659225" y="16051213"/>
            <a:ext cx="4329113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55" name="Text Box 1239"/>
          <p:cNvSpPr txBox="1">
            <a:spLocks noChangeArrowheads="1"/>
          </p:cNvSpPr>
          <p:nvPr/>
        </p:nvSpPr>
        <p:spPr bwMode="auto">
          <a:xfrm>
            <a:off x="14116051" y="4322762"/>
            <a:ext cx="3829050" cy="12346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125401" tIns="62700" rIns="125401" bIns="62700">
            <a:spAutoFit/>
          </a:bodyPr>
          <a:lstStyle/>
          <a:p>
            <a:pPr defTabSz="1254125" eaLnBrk="0" hangingPunct="0"/>
            <a:r>
              <a:rPr lang="en-US" sz="3600" b="1" dirty="0">
                <a:solidFill>
                  <a:srgbClr val="134A46"/>
                </a:solidFill>
                <a:latin typeface="Arial Unicode MS" pitchFamily="34" charset="-128"/>
              </a:rPr>
              <a:t>Introduction</a:t>
            </a:r>
          </a:p>
          <a:p>
            <a:pPr eaLnBrk="0" hangingPunct="0"/>
            <a:r>
              <a:rPr lang="en-US" sz="3600" dirty="0" smtClean="0">
                <a:latin typeface="Arial Unicode MS" pitchFamily="34" charset="-128"/>
              </a:rPr>
              <a:t>Your text here</a:t>
            </a:r>
          </a:p>
        </p:txBody>
      </p:sp>
      <p:sp>
        <p:nvSpPr>
          <p:cNvPr id="1056" name="Text Box 1243"/>
          <p:cNvSpPr txBox="1">
            <a:spLocks noChangeArrowheads="1"/>
          </p:cNvSpPr>
          <p:nvPr/>
        </p:nvSpPr>
        <p:spPr bwMode="auto">
          <a:xfrm>
            <a:off x="13462000" y="12580936"/>
            <a:ext cx="4625975" cy="6806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125401" tIns="62700" rIns="125401" bIns="62700">
            <a:spAutoFit/>
          </a:bodyPr>
          <a:lstStyle/>
          <a:p>
            <a:pPr defTabSz="1254125" eaLnBrk="0" hangingPunct="0"/>
            <a:r>
              <a:rPr lang="en-US" sz="3600" b="1" dirty="0" smtClean="0">
                <a:solidFill>
                  <a:srgbClr val="134A46"/>
                </a:solidFill>
                <a:latin typeface="Arial Unicode MS" pitchFamily="34" charset="-128"/>
              </a:rPr>
              <a:t>Figures, Tables, etc </a:t>
            </a:r>
            <a:endParaRPr lang="en-US" sz="3600" dirty="0" smtClean="0">
              <a:latin typeface="Arial Unicode MS" pitchFamily="34" charset="-128"/>
            </a:endParaRPr>
          </a:p>
        </p:txBody>
      </p:sp>
      <p:sp>
        <p:nvSpPr>
          <p:cNvPr id="1057" name="Text Box 1244"/>
          <p:cNvSpPr txBox="1">
            <a:spLocks noChangeArrowheads="1"/>
          </p:cNvSpPr>
          <p:nvPr/>
        </p:nvSpPr>
        <p:spPr bwMode="auto">
          <a:xfrm>
            <a:off x="21821775" y="4237038"/>
            <a:ext cx="9898063" cy="727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139" tIns="49069" rIns="98139" bIns="49069"/>
          <a:lstStyle/>
          <a:p>
            <a:pPr defTabSz="304800" eaLnBrk="0" hangingPunct="0"/>
            <a:endParaRPr lang="en-US" sz="2800"/>
          </a:p>
        </p:txBody>
      </p:sp>
      <p:sp>
        <p:nvSpPr>
          <p:cNvPr id="1058" name="Text Box 1245"/>
          <p:cNvSpPr txBox="1">
            <a:spLocks noChangeArrowheads="1"/>
          </p:cNvSpPr>
          <p:nvPr/>
        </p:nvSpPr>
        <p:spPr bwMode="auto">
          <a:xfrm>
            <a:off x="24320500" y="13627099"/>
            <a:ext cx="4454525" cy="17886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125401" tIns="62700" rIns="125401" bIns="62700">
            <a:spAutoFit/>
          </a:bodyPr>
          <a:lstStyle/>
          <a:p>
            <a:pPr defTabSz="1254125" eaLnBrk="0" hangingPunct="0"/>
            <a:r>
              <a:rPr lang="en-US" sz="3600" b="1" dirty="0">
                <a:solidFill>
                  <a:srgbClr val="134A46"/>
                </a:solidFill>
                <a:latin typeface="Arial Unicode MS" pitchFamily="34" charset="-128"/>
              </a:rPr>
              <a:t>Conclusion</a:t>
            </a:r>
          </a:p>
          <a:p>
            <a:pPr eaLnBrk="0" hangingPunct="0"/>
            <a:r>
              <a:rPr lang="en-US" sz="3600" dirty="0" smtClean="0">
                <a:latin typeface="Arial Unicode MS" pitchFamily="34" charset="-128"/>
              </a:rPr>
              <a:t>Your text here</a:t>
            </a:r>
          </a:p>
          <a:p>
            <a:pPr defTabSz="1254125" eaLnBrk="0" hangingPunct="0"/>
            <a:endParaRPr lang="en-US" sz="3600" b="1" dirty="0">
              <a:solidFill>
                <a:srgbClr val="134A46"/>
              </a:solidFill>
              <a:latin typeface="Arial" charset="0"/>
            </a:endParaRPr>
          </a:p>
        </p:txBody>
      </p:sp>
      <p:sp>
        <p:nvSpPr>
          <p:cNvPr id="1059" name="Text Box 1246"/>
          <p:cNvSpPr txBox="1">
            <a:spLocks noChangeArrowheads="1"/>
          </p:cNvSpPr>
          <p:nvPr/>
        </p:nvSpPr>
        <p:spPr bwMode="auto">
          <a:xfrm>
            <a:off x="21663025" y="15355888"/>
            <a:ext cx="10117138" cy="448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139" tIns="49069" rIns="98139" bIns="49069"/>
          <a:lstStyle/>
          <a:p>
            <a:pPr defTabSz="304800" eaLnBrk="0" hangingPunct="0"/>
            <a:endParaRPr lang="en-US" sz="2800"/>
          </a:p>
        </p:txBody>
      </p:sp>
      <p:sp>
        <p:nvSpPr>
          <p:cNvPr id="1060" name="Text Box 1250"/>
          <p:cNvSpPr txBox="1">
            <a:spLocks noChangeArrowheads="1"/>
          </p:cNvSpPr>
          <p:nvPr/>
        </p:nvSpPr>
        <p:spPr bwMode="auto">
          <a:xfrm>
            <a:off x="20842288" y="19488150"/>
            <a:ext cx="1072038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 dirty="0" smtClean="0">
                <a:solidFill>
                  <a:srgbClr val="134A46"/>
                </a:solidFill>
                <a:latin typeface="Arial Unicode MS" pitchFamily="34" charset="-128"/>
              </a:rPr>
              <a:t>Author Contact Information</a:t>
            </a:r>
            <a:endParaRPr lang="en-US" sz="2800" b="1" dirty="0">
              <a:solidFill>
                <a:srgbClr val="134A46"/>
              </a:solidFill>
              <a:latin typeface="Arial Unicode MS" pitchFamily="34" charset="-128"/>
            </a:endParaRPr>
          </a:p>
          <a:p>
            <a:pPr algn="ctr" eaLnBrk="0" hangingPunct="0"/>
            <a:endParaRPr lang="en-US" sz="2800" b="1" dirty="0">
              <a:solidFill>
                <a:srgbClr val="134A46"/>
              </a:solidFill>
              <a:latin typeface="Arial Unicode MS" pitchFamily="34" charset="-128"/>
            </a:endParaRPr>
          </a:p>
          <a:p>
            <a:pPr algn="ctr" eaLnBrk="0" hangingPunct="0"/>
            <a:r>
              <a:rPr lang="en-US" sz="2800" dirty="0" smtClean="0">
                <a:latin typeface="Arial Unicode MS" pitchFamily="34" charset="-128"/>
              </a:rPr>
              <a:t>Credits to organizations or sponsors</a:t>
            </a:r>
            <a:endParaRPr lang="en-US" sz="2800" dirty="0"/>
          </a:p>
        </p:txBody>
      </p:sp>
      <p:sp>
        <p:nvSpPr>
          <p:cNvPr id="1061" name="Text Box 1563"/>
          <p:cNvSpPr txBox="1">
            <a:spLocks noChangeArrowheads="1"/>
          </p:cNvSpPr>
          <p:nvPr/>
        </p:nvSpPr>
        <p:spPr bwMode="auto">
          <a:xfrm>
            <a:off x="10839450" y="9825038"/>
            <a:ext cx="100917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3600" b="1">
              <a:latin typeface="Calibri" pitchFamily="34" charset="0"/>
            </a:endParaRPr>
          </a:p>
          <a:p>
            <a:pPr algn="ctr" eaLnBrk="0" hangingPunct="0"/>
            <a:endParaRPr lang="en-US" sz="3600" b="1">
              <a:latin typeface="Calibri" pitchFamily="34" charset="0"/>
            </a:endParaRPr>
          </a:p>
        </p:txBody>
      </p:sp>
      <p:sp>
        <p:nvSpPr>
          <p:cNvPr id="1062" name="Text Box 129"/>
          <p:cNvSpPr txBox="1">
            <a:spLocks noChangeArrowheads="1"/>
          </p:cNvSpPr>
          <p:nvPr/>
        </p:nvSpPr>
        <p:spPr bwMode="auto">
          <a:xfrm>
            <a:off x="12258675" y="12573000"/>
            <a:ext cx="69151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63" name="Text Box 1502"/>
          <p:cNvSpPr txBox="1">
            <a:spLocks noChangeArrowheads="1"/>
          </p:cNvSpPr>
          <p:nvPr/>
        </p:nvSpPr>
        <p:spPr bwMode="auto">
          <a:xfrm>
            <a:off x="13944600" y="12115800"/>
            <a:ext cx="574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64" name="Text Box 1505"/>
          <p:cNvSpPr txBox="1">
            <a:spLocks noChangeArrowheads="1"/>
          </p:cNvSpPr>
          <p:nvPr/>
        </p:nvSpPr>
        <p:spPr bwMode="auto">
          <a:xfrm>
            <a:off x="19202400" y="11144250"/>
            <a:ext cx="362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66" name="Text Box 1510"/>
          <p:cNvSpPr txBox="1">
            <a:spLocks noChangeArrowheads="1"/>
          </p:cNvSpPr>
          <p:nvPr/>
        </p:nvSpPr>
        <p:spPr bwMode="auto">
          <a:xfrm>
            <a:off x="2657476" y="13716001"/>
            <a:ext cx="32575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 Unicode MS" pitchFamily="34" charset="-128"/>
              </a:rPr>
              <a:t>Results</a:t>
            </a:r>
          </a:p>
          <a:p>
            <a:pPr eaLnBrk="0" hangingPunct="0"/>
            <a:r>
              <a:rPr lang="en-US" sz="3600" dirty="0" smtClean="0">
                <a:latin typeface="Arial Unicode MS" pitchFamily="34" charset="-128"/>
              </a:rPr>
              <a:t>Your text here</a:t>
            </a:r>
          </a:p>
        </p:txBody>
      </p:sp>
      <p:sp>
        <p:nvSpPr>
          <p:cNvPr id="43" name="Text Box 748"/>
          <p:cNvSpPr txBox="1">
            <a:spLocks noChangeArrowheads="1"/>
          </p:cNvSpPr>
          <p:nvPr/>
        </p:nvSpPr>
        <p:spPr bwMode="auto">
          <a:xfrm>
            <a:off x="1252538" y="606424"/>
            <a:ext cx="5491162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4800" b="1" dirty="0" smtClean="0">
                <a:solidFill>
                  <a:schemeClr val="bg1"/>
                </a:solidFill>
                <a:latin typeface="Arial" charset="0"/>
              </a:rPr>
              <a:t>Your logo here</a:t>
            </a:r>
            <a:endParaRPr lang="en-US" sz="4800" b="1" dirty="0">
              <a:solidFill>
                <a:schemeClr val="bg1"/>
              </a:solidFill>
              <a:latin typeface="Arial" charset="0"/>
            </a:endParaRPr>
          </a:p>
          <a:p>
            <a:pPr eaLnBrk="0" hangingPunct="0"/>
            <a:endParaRPr lang="en-US" sz="2800" b="1" dirty="0">
              <a:solidFill>
                <a:srgbClr val="134A46"/>
              </a:solidFill>
              <a:latin typeface="Arial" charset="0"/>
            </a:endParaRPr>
          </a:p>
        </p:txBody>
      </p:sp>
      <p:sp>
        <p:nvSpPr>
          <p:cNvPr id="45" name="Text Box 1243"/>
          <p:cNvSpPr txBox="1">
            <a:spLocks noChangeArrowheads="1"/>
          </p:cNvSpPr>
          <p:nvPr/>
        </p:nvSpPr>
        <p:spPr bwMode="auto">
          <a:xfrm>
            <a:off x="23787099" y="4389437"/>
            <a:ext cx="6159501" cy="12346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125401" tIns="62700" rIns="125401" bIns="62700">
            <a:spAutoFit/>
          </a:bodyPr>
          <a:lstStyle/>
          <a:p>
            <a:pPr defTabSz="1254125" eaLnBrk="0" hangingPunct="0"/>
            <a:r>
              <a:rPr lang="en-US" sz="3600" b="1" dirty="0" smtClean="0">
                <a:solidFill>
                  <a:srgbClr val="134A46"/>
                </a:solidFill>
                <a:latin typeface="Arial Unicode MS" pitchFamily="34" charset="-128"/>
              </a:rPr>
              <a:t>Methods and Materials</a:t>
            </a:r>
            <a:endParaRPr lang="en-US" sz="3600" b="1" dirty="0">
              <a:solidFill>
                <a:srgbClr val="134A46"/>
              </a:solidFill>
              <a:latin typeface="Arial Unicode MS" pitchFamily="34" charset="-128"/>
            </a:endParaRPr>
          </a:p>
          <a:p>
            <a:pPr eaLnBrk="0" hangingPunct="0"/>
            <a:r>
              <a:rPr lang="en-US" sz="3600" dirty="0" smtClean="0">
                <a:latin typeface="Arial Unicode MS" pitchFamily="34" charset="-128"/>
              </a:rPr>
              <a:t>Your text here</a:t>
            </a:r>
          </a:p>
        </p:txBody>
      </p:sp>
      <p:sp>
        <p:nvSpPr>
          <p:cNvPr id="39" name="Text Box 1243"/>
          <p:cNvSpPr txBox="1">
            <a:spLocks noChangeArrowheads="1"/>
          </p:cNvSpPr>
          <p:nvPr/>
        </p:nvSpPr>
        <p:spPr bwMode="auto">
          <a:xfrm>
            <a:off x="13357225" y="15933736"/>
            <a:ext cx="4759325" cy="6806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125401" tIns="62700" rIns="125401" bIns="62700">
            <a:spAutoFit/>
          </a:bodyPr>
          <a:lstStyle/>
          <a:p>
            <a:pPr defTabSz="1254125" eaLnBrk="0" hangingPunct="0"/>
            <a:r>
              <a:rPr lang="en-US" sz="3600" b="1" dirty="0" smtClean="0">
                <a:solidFill>
                  <a:srgbClr val="134A46"/>
                </a:solidFill>
                <a:latin typeface="Arial Unicode MS" pitchFamily="34" charset="-128"/>
              </a:rPr>
              <a:t>Figures, Tables, etc </a:t>
            </a:r>
            <a:endParaRPr lang="en-US" sz="3600" dirty="0" smtClean="0">
              <a:latin typeface="Arial Unicode MS" pitchFamily="34" charset="-128"/>
            </a:endParaRPr>
          </a:p>
        </p:txBody>
      </p:sp>
      <p:sp>
        <p:nvSpPr>
          <p:cNvPr id="40" name="Text Box 1243"/>
          <p:cNvSpPr txBox="1">
            <a:spLocks noChangeArrowheads="1"/>
          </p:cNvSpPr>
          <p:nvPr/>
        </p:nvSpPr>
        <p:spPr bwMode="auto">
          <a:xfrm>
            <a:off x="10233025" y="20410487"/>
            <a:ext cx="5969000" cy="6806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125401" tIns="62700" rIns="125401" bIns="62700">
            <a:spAutoFit/>
          </a:bodyPr>
          <a:lstStyle/>
          <a:p>
            <a:pPr defTabSz="1254125" eaLnBrk="0" hangingPunct="0"/>
            <a:r>
              <a:rPr lang="en-US" sz="3600" b="1" dirty="0" smtClean="0">
                <a:solidFill>
                  <a:srgbClr val="134A46"/>
                </a:solidFill>
                <a:latin typeface="Arial Unicode MS" pitchFamily="34" charset="-128"/>
              </a:rPr>
              <a:t>6 Feet  Long </a:t>
            </a:r>
            <a:endParaRPr lang="en-US" sz="3600" dirty="0" smtClean="0">
              <a:latin typeface="Arial Unicode MS" pitchFamily="34" charset="-128"/>
            </a:endParaRPr>
          </a:p>
        </p:txBody>
      </p:sp>
      <p:sp>
        <p:nvSpPr>
          <p:cNvPr id="41" name="Text Box 1243"/>
          <p:cNvSpPr txBox="1">
            <a:spLocks noChangeArrowheads="1"/>
          </p:cNvSpPr>
          <p:nvPr/>
        </p:nvSpPr>
        <p:spPr bwMode="auto">
          <a:xfrm rot="5400000">
            <a:off x="30713067" y="11003966"/>
            <a:ext cx="2628903" cy="6806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125401" tIns="62700" rIns="125401" bIns="62700">
            <a:spAutoFit/>
          </a:bodyPr>
          <a:lstStyle/>
          <a:p>
            <a:pPr defTabSz="1254125" eaLnBrk="0" hangingPunct="0"/>
            <a:r>
              <a:rPr lang="en-US" sz="3600" b="1" dirty="0" smtClean="0">
                <a:solidFill>
                  <a:srgbClr val="134A46"/>
                </a:solidFill>
                <a:latin typeface="Arial Unicode MS" pitchFamily="34" charset="-128"/>
              </a:rPr>
              <a:t>4 Feet  Tall</a:t>
            </a:r>
            <a:endParaRPr lang="en-US" sz="3600" dirty="0" smtClean="0">
              <a:latin typeface="Arial Unicode MS" pitchFamily="34" charset="-128"/>
            </a:endParaRPr>
          </a:p>
        </p:txBody>
      </p:sp>
      <p:sp>
        <p:nvSpPr>
          <p:cNvPr id="44" name="Right Arrow 43"/>
          <p:cNvSpPr/>
          <p:nvPr/>
        </p:nvSpPr>
        <p:spPr bwMode="auto">
          <a:xfrm>
            <a:off x="13344525" y="20574000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ight Arrow 45"/>
          <p:cNvSpPr/>
          <p:nvPr/>
        </p:nvSpPr>
        <p:spPr bwMode="auto">
          <a:xfrm rot="5400000">
            <a:off x="31642050" y="13639800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3516</TotalTime>
  <Words>80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Spectrum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Spectrum Health</dc:creator>
  <cp:lastModifiedBy>Valerie Stevenson</cp:lastModifiedBy>
  <cp:revision>252</cp:revision>
  <cp:lastPrinted>2003-10-17T18:06:35Z</cp:lastPrinted>
  <dcterms:created xsi:type="dcterms:W3CDTF">2003-10-15T13:56:06Z</dcterms:created>
  <dcterms:modified xsi:type="dcterms:W3CDTF">2011-02-04T19:07:55Z</dcterms:modified>
</cp:coreProperties>
</file>